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2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6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38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2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542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74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10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60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0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19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82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42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23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73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674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314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5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6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7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82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592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6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153312-A242-478A-A2DC-F3B21FA8B0A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5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E4789E-62DB-4DDB-934E-F1DAFE77A5E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6937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4582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65 b</a:t>
            </a:r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i="1" u="sng" dirty="0" smtClean="0"/>
              <a:t>¿Cómo se dice en ingles?-</a:t>
            </a:r>
            <a:r>
              <a:rPr lang="es-ES_tradnl" altLang="en-US" dirty="0" err="1" smtClean="0"/>
              <a:t>translate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into</a:t>
            </a:r>
            <a:r>
              <a:rPr lang="es-ES_tradnl" altLang="en-US" dirty="0" smtClean="0"/>
              <a:t> English.</a:t>
            </a:r>
            <a:endParaRPr lang="es-ES_tradnl" altLang="en-US" dirty="0"/>
          </a:p>
          <a:p>
            <a:pPr lvl="1"/>
            <a:r>
              <a:rPr lang="es-ES_tradnl" altLang="en-US" dirty="0"/>
              <a:t>Estudiar			--Regresar</a:t>
            </a:r>
          </a:p>
          <a:p>
            <a:pPr lvl="1"/>
            <a:r>
              <a:rPr lang="es-ES_tradnl" altLang="en-US" dirty="0"/>
              <a:t>Enseñar			--Necesitar</a:t>
            </a:r>
          </a:p>
          <a:p>
            <a:pPr lvl="1"/>
            <a:r>
              <a:rPr lang="es-ES_tradnl" altLang="en-US" dirty="0"/>
              <a:t>Levantar			--Navegar</a:t>
            </a:r>
          </a:p>
          <a:p>
            <a:pPr lvl="1"/>
            <a:r>
              <a:rPr lang="es-ES_tradnl" altLang="en-US" dirty="0"/>
              <a:t>Contestar			--Buscar</a:t>
            </a:r>
          </a:p>
          <a:p>
            <a:pPr lvl="1"/>
            <a:r>
              <a:rPr lang="es-ES_tradnl" altLang="en-US" dirty="0"/>
              <a:t>Hablar				--Enviar</a:t>
            </a:r>
          </a:p>
          <a:p>
            <a:pPr lvl="1"/>
            <a:r>
              <a:rPr lang="es-ES_tradnl" altLang="en-US" dirty="0"/>
              <a:t>Tomar				--Comprar</a:t>
            </a:r>
          </a:p>
          <a:p>
            <a:pPr lvl="1"/>
            <a:r>
              <a:rPr lang="es-ES_tradnl" altLang="en-US" dirty="0"/>
              <a:t>Mirar				--Pagar</a:t>
            </a:r>
          </a:p>
          <a:p>
            <a:pPr lvl="1"/>
            <a:r>
              <a:rPr lang="es-ES_tradnl" altLang="en-US" dirty="0"/>
              <a:t>Escuchar			--Trabajar</a:t>
            </a:r>
          </a:p>
          <a:p>
            <a:pPr lvl="1"/>
            <a:r>
              <a:rPr lang="es-ES_tradnl" altLang="en-US" dirty="0"/>
              <a:t>Sacar				--Llevar</a:t>
            </a:r>
          </a:p>
          <a:p>
            <a:pPr lvl="1">
              <a:buFontTx/>
              <a:buNone/>
            </a:pPr>
            <a:endParaRPr lang="es-ES_tradnl" altLang="en-US" dirty="0"/>
          </a:p>
          <a:p>
            <a:pPr lvl="1"/>
            <a:endParaRPr lang="es-ES_tradnl" altLang="en-US" dirty="0"/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829299" y="54114"/>
            <a:ext cx="30861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b="1" dirty="0">
                <a:solidFill>
                  <a:srgbClr val="00B050"/>
                </a:solidFill>
                <a:latin typeface="Verdana" pitchFamily="34" charset="0"/>
              </a:rPr>
              <a:t>05/08/14</a:t>
            </a:r>
            <a:endParaRPr lang="es-ES_tradnl" altLang="en-US" sz="4000" b="1" dirty="0">
              <a:solidFill>
                <a:srgbClr val="00B05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smtClean="0"/>
              <a:t>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102</a:t>
            </a:r>
          </a:p>
          <a:p>
            <a:r>
              <a:rPr lang="en-US" dirty="0" smtClean="0"/>
              <a:t>Copy and respond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5</a:t>
            </a:r>
            <a:r>
              <a:rPr lang="en-US" dirty="0" smtClean="0"/>
              <a:t> p. 102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GET </a:t>
            </a:r>
            <a:r>
              <a:rPr lang="en-US" u="sng" dirty="0" smtClean="0"/>
              <a:t>QUIZ 3: CAPITULO 3</a:t>
            </a:r>
            <a:r>
              <a:rPr lang="en-US" dirty="0" smtClean="0"/>
              <a:t> SIGNED!!!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65 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5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Default Design</vt:lpstr>
      <vt:lpstr>Quadrant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2014-05-08T19:45:53Z</dcterms:created>
  <dcterms:modified xsi:type="dcterms:W3CDTF">2014-05-08T19:48:42Z</dcterms:modified>
</cp:coreProperties>
</file>